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2898" y="-9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16.12.2024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:\ЖБД 5 ОШСБ\Страница (1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0"/>
            <a:ext cx="5475338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:\ЖБД 5 ОШСБ\Страница (1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0"/>
            <a:ext cx="5528858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:\ЖБД 5 ОШСБ\Страница (1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1" y="0"/>
            <a:ext cx="546612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:\ЖБД 5 ОШСБ\Страница (14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-1"/>
            <a:ext cx="5456904" cy="6858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PresentationFormat>Экран (4:3)</PresentationFormat>
  <Paragraphs>0</Paragraphs>
  <Slides>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5" baseType="lpstr">
      <vt:lpstr>Тема Office</vt:lpstr>
      <vt:lpstr>Слайд 1</vt:lpstr>
      <vt:lpstr>Слайд 2</vt:lpstr>
      <vt:lpstr>Слайд 3</vt:lpstr>
      <vt:lpstr>Слайд 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Admin-33-B</dc:creator>
  <cp:lastModifiedBy>Admin-33-B</cp:lastModifiedBy>
  <cp:revision>1</cp:revision>
  <dcterms:created xsi:type="dcterms:W3CDTF">2024-12-16T07:41:10Z</dcterms:created>
  <dcterms:modified xsi:type="dcterms:W3CDTF">2024-12-16T07:42:03Z</dcterms:modified>
</cp:coreProperties>
</file>